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1419" r:id="rId2"/>
    <p:sldId id="11428" r:id="rId3"/>
    <p:sldId id="11429" r:id="rId4"/>
    <p:sldId id="28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B9-FEBE-4166-AAA8-807A72288B02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80D71-C4B9-419A-A2C2-511AE701A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03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F2082-30CE-44AA-8F37-7486657D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37C29B-0E2E-44C9-87B4-81BD28E7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64DEF-DEBF-4AFE-87EB-88682AAA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8B42-4124-42BB-B8B2-4989271A207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F0F54F-8E31-4021-9C3C-D0ECF24D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F131ED-18E6-4106-93CD-65F2471E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997F-C2B7-49FF-A862-805A094C3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4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805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4BA622-EE56-4322-A013-3BDB1C61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3E6F0B-49E7-4B12-8A00-11088126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3AEA7A-A4CC-4399-A3BD-60E99BC8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8B42-4124-42BB-B8B2-4989271A207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660394-1DF2-4EC4-AC2E-141A4130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AE3E2D-A300-48F3-82F9-31C986726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997F-C2B7-49FF-A862-805A094C3CE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18D6FA5-018D-4724-8065-EE79F33D3E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09245A34-22BC-490A-9E25-BF039C4FE008}"/>
              </a:ext>
            </a:extLst>
          </p:cNvPr>
          <p:cNvGrpSpPr/>
          <p:nvPr/>
        </p:nvGrpSpPr>
        <p:grpSpPr>
          <a:xfrm>
            <a:off x="1" y="3429000"/>
            <a:ext cx="12191999" cy="3782093"/>
            <a:chOff x="1" y="3661144"/>
            <a:chExt cx="12191999" cy="3196856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C8387BC4-93CA-40A4-8954-0D13068FE9C8}"/>
                </a:ext>
              </a:extLst>
            </p:cNvPr>
            <p:cNvGrpSpPr/>
            <p:nvPr/>
          </p:nvGrpSpPr>
          <p:grpSpPr>
            <a:xfrm>
              <a:off x="1" y="5428962"/>
              <a:ext cx="12191999" cy="1429038"/>
              <a:chOff x="1" y="5249726"/>
              <a:chExt cx="12191999" cy="1429038"/>
            </a:xfrm>
          </p:grpSpPr>
          <p:sp>
            <p:nvSpPr>
              <p:cNvPr id="6" name="任意多边形 2">
                <a:extLst>
                  <a:ext uri="{FF2B5EF4-FFF2-40B4-BE49-F238E27FC236}">
                    <a16:creationId xmlns:a16="http://schemas.microsoft.com/office/drawing/2014/main" id="{55EC85B8-A10B-4953-9BFF-AE9F0CFA161C}"/>
                  </a:ext>
                </a:extLst>
              </p:cNvPr>
              <p:cNvSpPr/>
              <p:nvPr/>
            </p:nvSpPr>
            <p:spPr>
              <a:xfrm>
                <a:off x="2242517" y="6017932"/>
                <a:ext cx="596900" cy="656791"/>
              </a:xfrm>
              <a:custGeom>
                <a:avLst/>
                <a:gdLst>
                  <a:gd name="connsiteX0" fmla="*/ 0 w 561975"/>
                  <a:gd name="connsiteY0" fmla="*/ 0 h 547688"/>
                  <a:gd name="connsiteX1" fmla="*/ 552450 w 561975"/>
                  <a:gd name="connsiteY1" fmla="*/ 547688 h 547688"/>
                  <a:gd name="connsiteX2" fmla="*/ 561975 w 561975"/>
                  <a:gd name="connsiteY2" fmla="*/ 0 h 547688"/>
                  <a:gd name="connsiteX3" fmla="*/ 0 w 561975"/>
                  <a:gd name="connsiteY3" fmla="*/ 0 h 547688"/>
                  <a:gd name="connsiteX0" fmla="*/ 0 w 576263"/>
                  <a:gd name="connsiteY0" fmla="*/ 0 h 547688"/>
                  <a:gd name="connsiteX1" fmla="*/ 566738 w 576263"/>
                  <a:gd name="connsiteY1" fmla="*/ 547688 h 547688"/>
                  <a:gd name="connsiteX2" fmla="*/ 576263 w 576263"/>
                  <a:gd name="connsiteY2" fmla="*/ 0 h 547688"/>
                  <a:gd name="connsiteX3" fmla="*/ 0 w 576263"/>
                  <a:gd name="connsiteY3" fmla="*/ 0 h 547688"/>
                  <a:gd name="connsiteX0" fmla="*/ 0 w 576263"/>
                  <a:gd name="connsiteY0" fmla="*/ 0 h 571500"/>
                  <a:gd name="connsiteX1" fmla="*/ 566738 w 576263"/>
                  <a:gd name="connsiteY1" fmla="*/ 571500 h 571500"/>
                  <a:gd name="connsiteX2" fmla="*/ 576263 w 576263"/>
                  <a:gd name="connsiteY2" fmla="*/ 0 h 571500"/>
                  <a:gd name="connsiteX3" fmla="*/ 0 w 576263"/>
                  <a:gd name="connsiteY3" fmla="*/ 0 h 571500"/>
                  <a:gd name="connsiteX0" fmla="*/ 0 w 576263"/>
                  <a:gd name="connsiteY0" fmla="*/ 0 h 576263"/>
                  <a:gd name="connsiteX1" fmla="*/ 571335 w 576263"/>
                  <a:gd name="connsiteY1" fmla="*/ 576263 h 576263"/>
                  <a:gd name="connsiteX2" fmla="*/ 576263 w 576263"/>
                  <a:gd name="connsiteY2" fmla="*/ 0 h 576263"/>
                  <a:gd name="connsiteX3" fmla="*/ 0 w 576263"/>
                  <a:gd name="connsiteY3" fmla="*/ 0 h 576263"/>
                  <a:gd name="connsiteX0" fmla="*/ 0 w 576448"/>
                  <a:gd name="connsiteY0" fmla="*/ 0 h 576263"/>
                  <a:gd name="connsiteX1" fmla="*/ 575933 w 576448"/>
                  <a:gd name="connsiteY1" fmla="*/ 576263 h 576263"/>
                  <a:gd name="connsiteX2" fmla="*/ 576263 w 576448"/>
                  <a:gd name="connsiteY2" fmla="*/ 0 h 576263"/>
                  <a:gd name="connsiteX3" fmla="*/ 0 w 576448"/>
                  <a:gd name="connsiteY3" fmla="*/ 0 h 5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6448" h="576263">
                    <a:moveTo>
                      <a:pt x="0" y="0"/>
                    </a:moveTo>
                    <a:lnTo>
                      <a:pt x="575933" y="576263"/>
                    </a:lnTo>
                    <a:cubicBezTo>
                      <a:pt x="577576" y="384175"/>
                      <a:pt x="574620" y="192088"/>
                      <a:pt x="5762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0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BE2263D-58A7-453C-B94B-0135A3AC60BB}"/>
                  </a:ext>
                </a:extLst>
              </p:cNvPr>
              <p:cNvSpPr/>
              <p:nvPr/>
            </p:nvSpPr>
            <p:spPr>
              <a:xfrm>
                <a:off x="2832100" y="6021539"/>
                <a:ext cx="9359900" cy="657225"/>
              </a:xfrm>
              <a:prstGeom prst="rect">
                <a:avLst/>
              </a:prstGeom>
              <a:solidFill>
                <a:srgbClr val="F32D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0"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rgbClr val="CEEA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3E9DB6-83B4-474B-AD25-97D6CC044FEE}"/>
                  </a:ext>
                </a:extLst>
              </p:cNvPr>
              <p:cNvSpPr/>
              <p:nvPr/>
            </p:nvSpPr>
            <p:spPr>
              <a:xfrm>
                <a:off x="1" y="5253766"/>
                <a:ext cx="9312276" cy="7752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2800" spc="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直角三角形 8">
                <a:extLst>
                  <a:ext uri="{FF2B5EF4-FFF2-40B4-BE49-F238E27FC236}">
                    <a16:creationId xmlns:a16="http://schemas.microsoft.com/office/drawing/2014/main" id="{25471581-76F7-42FF-87A9-693331B47CBA}"/>
                  </a:ext>
                </a:extLst>
              </p:cNvPr>
              <p:cNvSpPr/>
              <p:nvPr/>
            </p:nvSpPr>
            <p:spPr>
              <a:xfrm>
                <a:off x="9312275" y="5249726"/>
                <a:ext cx="853701" cy="779317"/>
              </a:xfrm>
              <a:prstGeom prst="rt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" name="图片 1" descr="阴影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077" y="3661144"/>
              <a:ext cx="11203856" cy="3146721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3759200" y="2532287"/>
            <a:ext cx="5105400" cy="98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TW" sz="44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Topic</a:t>
            </a:r>
            <a:r>
              <a:rPr lang="zh-TW" altLang="en-US" sz="44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：主動積極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6300" y="3706301"/>
            <a:ext cx="557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Ｇ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罗西钢笔行楷" panose="02010800040101010101" charset="-122"/>
                <a:ea typeface="罗西钢笔行楷" panose="02010800040101010101" charset="-122"/>
              </a:rPr>
              <a:t>7 freshman orientation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latin typeface="罗西钢笔行楷" panose="02010800040101010101" charset="-122"/>
              <a:ea typeface="罗西钢笔行楷" panose="02010800040101010101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631BDAC-7730-424E-B98B-8A7B62C78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64"/>
            <a:ext cx="6096000" cy="2220386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C36ECBF2-0AA2-D598-65D5-91E6E25DB554}"/>
              </a:ext>
            </a:extLst>
          </p:cNvPr>
          <p:cNvSpPr txBox="1"/>
          <p:nvPr/>
        </p:nvSpPr>
        <p:spPr>
          <a:xfrm>
            <a:off x="8077901" y="4186008"/>
            <a:ext cx="4176150" cy="65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阿武校長</a:t>
            </a:r>
          </a:p>
        </p:txBody>
      </p:sp>
    </p:spTree>
    <p:extLst>
      <p:ext uri="{BB962C8B-B14F-4D97-AF65-F5344CB8AC3E}">
        <p14:creationId xmlns:p14="http://schemas.microsoft.com/office/powerpoint/2010/main" val="169789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9FC3F11-DF25-CDBE-A8E3-DA90AFD46C46}"/>
              </a:ext>
            </a:extLst>
          </p:cNvPr>
          <p:cNvSpPr txBox="1"/>
          <p:nvPr/>
        </p:nvSpPr>
        <p:spPr>
          <a:xfrm>
            <a:off x="1412875" y="2505670"/>
            <a:ext cx="641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三個建築工匠的故事</a:t>
            </a:r>
          </a:p>
        </p:txBody>
      </p:sp>
      <p:sp>
        <p:nvSpPr>
          <p:cNvPr id="3" name="雲朵形圖說文字 2">
            <a:extLst>
              <a:ext uri="{FF2B5EF4-FFF2-40B4-BE49-F238E27FC236}">
                <a16:creationId xmlns:a16="http://schemas.microsoft.com/office/drawing/2014/main" id="{0433A7D0-0A8A-DCF8-D314-560DB37BFD8F}"/>
              </a:ext>
            </a:extLst>
          </p:cNvPr>
          <p:cNvSpPr/>
          <p:nvPr/>
        </p:nvSpPr>
        <p:spPr>
          <a:xfrm>
            <a:off x="7975600" y="1536700"/>
            <a:ext cx="3746500" cy="2933700"/>
          </a:xfrm>
          <a:prstGeom prst="cloudCallout">
            <a:avLst>
              <a:gd name="adj1" fmla="val -72725"/>
              <a:gd name="adj2" fmla="val 1944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未來國中三年，你的使命宣言？</a:t>
            </a:r>
          </a:p>
        </p:txBody>
      </p:sp>
    </p:spTree>
    <p:extLst>
      <p:ext uri="{BB962C8B-B14F-4D97-AF65-F5344CB8AC3E}">
        <p14:creationId xmlns:p14="http://schemas.microsoft.com/office/powerpoint/2010/main" val="83941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BE54F73B-BA60-817D-DD8D-608E49B03257}"/>
              </a:ext>
            </a:extLst>
          </p:cNvPr>
          <p:cNvSpPr txBox="1"/>
          <p:nvPr/>
        </p:nvSpPr>
        <p:spPr>
          <a:xfrm>
            <a:off x="952500" y="387499"/>
            <a:ext cx="6604000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 point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：主動積極的習慣</a:t>
            </a:r>
            <a:endParaRPr lang="zh-CN" altLang="en-US" sz="36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471876E9-6605-2567-01A1-D52EC87DD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73059"/>
              </p:ext>
            </p:extLst>
          </p:nvPr>
        </p:nvGraphicFramePr>
        <p:xfrm>
          <a:off x="952500" y="1463040"/>
          <a:ext cx="10744200" cy="322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4252">
                  <a:extLst>
                    <a:ext uri="{9D8B030D-6E8A-4147-A177-3AD203B41FA5}">
                      <a16:colId xmlns:a16="http://schemas.microsoft.com/office/drawing/2014/main" val="1516710508"/>
                    </a:ext>
                  </a:extLst>
                </a:gridCol>
                <a:gridCol w="6799948">
                  <a:extLst>
                    <a:ext uri="{9D8B030D-6E8A-4147-A177-3AD203B41FA5}">
                      <a16:colId xmlns:a16="http://schemas.microsoft.com/office/drawing/2014/main" val="3668458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高效能思維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不好的習慣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85776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能「主動積極」為自己生涯和學習負責持續努力。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都怪別人，逃避責任，給自己找藉口。自己什麼都改變不了不得不做時才做。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47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能「主動積極」運用正向思維與正向語言。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l"/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我做不到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（我可以）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這不是我的錯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（我很抱歉）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我不得不那麼做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（我可以選擇）</a:t>
                      </a: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；</a:t>
                      </a:r>
                      <a:endParaRPr lang="en-US" altLang="zh-TW" sz="24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l"/>
                      </a:pPr>
                      <a:r>
                        <a:rPr lang="zh-TW" altLang="en-US" sz="2400" b="0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我們什麼都沒法做</a:t>
                      </a:r>
                      <a:r>
                        <a:rPr lang="zh-TW" altLang="en-US" sz="2400" b="1" i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（我們一定可以努力些什麼）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04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F4A7ACF-4DAC-417B-9620-63D2C4B424E4}"/>
              </a:ext>
            </a:extLst>
          </p:cNvPr>
          <p:cNvGrpSpPr/>
          <p:nvPr/>
        </p:nvGrpSpPr>
        <p:grpSpPr>
          <a:xfrm>
            <a:off x="3039876" y="0"/>
            <a:ext cx="9152124" cy="6924582"/>
            <a:chOff x="3039876" y="0"/>
            <a:chExt cx="9152124" cy="692458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BD3A223-BB48-4E27-989F-48371970A8F0}"/>
                </a:ext>
              </a:extLst>
            </p:cNvPr>
            <p:cNvSpPr/>
            <p:nvPr/>
          </p:nvSpPr>
          <p:spPr>
            <a:xfrm>
              <a:off x="3039878" y="3551067"/>
              <a:ext cx="3756210" cy="33735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D7E5F93-F9D4-4163-9227-72C96A68766E}"/>
                </a:ext>
              </a:extLst>
            </p:cNvPr>
            <p:cNvSpPr/>
            <p:nvPr/>
          </p:nvSpPr>
          <p:spPr>
            <a:xfrm>
              <a:off x="4601791" y="97654"/>
              <a:ext cx="2792599" cy="46751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796088" y="3011488"/>
              <a:ext cx="465137" cy="46037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7261225" y="3011488"/>
              <a:ext cx="4930775" cy="166687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 rot="16200000">
              <a:off x="3768725" y="1076325"/>
              <a:ext cx="2219325" cy="66675"/>
            </a:xfrm>
            <a:custGeom>
              <a:avLst/>
              <a:gdLst>
                <a:gd name="connsiteX0" fmla="*/ 0 w 454819"/>
                <a:gd name="connsiteY0" fmla="*/ 0 h 0"/>
                <a:gd name="connsiteX1" fmla="*/ 454819 w 45481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4819">
                  <a:moveTo>
                    <a:pt x="0" y="0"/>
                  </a:moveTo>
                  <a:lnTo>
                    <a:pt x="454819" y="0"/>
                  </a:lnTo>
                </a:path>
              </a:pathLst>
            </a:cu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EDE6BCA-3C30-4480-8C1A-C70E49C2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876" y="6352489"/>
              <a:ext cx="3756211" cy="42743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92650" y="2014538"/>
            <a:ext cx="2278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</a:t>
            </a:r>
          </a:p>
          <a:p>
            <a:pPr algn="ctr"/>
            <a:r>
              <a:rPr lang="en-US" altLang="zh-CN" sz="5400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    YOU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8EB332F-1A67-4A00-8EC0-CBC8D3C4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62" y="4154752"/>
            <a:ext cx="6033822" cy="21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133</Words>
  <Application>Microsoft Macintosh PowerPoint</Application>
  <PresentationFormat>寬螢幕</PresentationFormat>
  <Paragraphs>17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罗西钢笔行楷</vt:lpstr>
      <vt:lpstr>造字工房悦黑体验版细体</vt:lpstr>
      <vt:lpstr>微軟正黑體</vt:lpstr>
      <vt:lpstr>Arial</vt:lpstr>
      <vt:lpstr>Calibri</vt:lpstr>
      <vt:lpstr>Calibri Light</vt:lpstr>
      <vt:lpstr>Microsoft Yahei</vt:lpstr>
      <vt:lpstr>Microsoft Yahei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小武 陳</cp:lastModifiedBy>
  <cp:revision>42</cp:revision>
  <dcterms:created xsi:type="dcterms:W3CDTF">2023-08-09T07:49:59Z</dcterms:created>
  <dcterms:modified xsi:type="dcterms:W3CDTF">2023-08-22T21:45:43Z</dcterms:modified>
</cp:coreProperties>
</file>